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102" y="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8697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85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6302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873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9474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34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43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12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9280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952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6924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B28D9-F063-4172-B41C-E28186D08A16}" type="datetimeFigureOut">
              <a:rPr lang="ko-KR" altLang="en-US" smtClean="0"/>
              <a:t>2020-07-01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A54D7-4070-4741-9E09-1D2329E15F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870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/>
              <a:t>테스트용입니다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105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화면 슬라이드 쇼(4:3)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테스트용입니다.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tttt</dc:title>
  <dc:creator>dy_lee</dc:creator>
  <cp:lastModifiedBy>webcompany</cp:lastModifiedBy>
  <cp:revision>2</cp:revision>
  <dcterms:created xsi:type="dcterms:W3CDTF">2017-03-23T08:55:44Z</dcterms:created>
  <dcterms:modified xsi:type="dcterms:W3CDTF">2020-07-01T05:39:20Z</dcterms:modified>
</cp:coreProperties>
</file>